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3184-C1BC-477D-962D-A7F9E7AED46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DA7E5-B70F-4C79-9E67-88E8798A4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3184-C1BC-477D-962D-A7F9E7AED46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DA7E5-B70F-4C79-9E67-88E8798A4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3184-C1BC-477D-962D-A7F9E7AED46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DA7E5-B70F-4C79-9E67-88E8798A4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3184-C1BC-477D-962D-A7F9E7AED46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DA7E5-B70F-4C79-9E67-88E8798A4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3184-C1BC-477D-962D-A7F9E7AED46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DA7E5-B70F-4C79-9E67-88E8798A4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3184-C1BC-477D-962D-A7F9E7AED46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DA7E5-B70F-4C79-9E67-88E8798A4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3184-C1BC-477D-962D-A7F9E7AED46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DA7E5-B70F-4C79-9E67-88E8798A4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3184-C1BC-477D-962D-A7F9E7AED46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DA7E5-B70F-4C79-9E67-88E8798A4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3184-C1BC-477D-962D-A7F9E7AED46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DA7E5-B70F-4C79-9E67-88E8798A4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3184-C1BC-477D-962D-A7F9E7AED46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DA7E5-B70F-4C79-9E67-88E8798A4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3184-C1BC-477D-962D-A7F9E7AED46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DA7E5-B70F-4C79-9E67-88E8798A4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F3184-C1BC-477D-962D-A7F9E7AED46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DA7E5-B70F-4C79-9E67-88E8798A4B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References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2013-07-29T00:16:14Z</dcterms:created>
  <dcterms:modified xsi:type="dcterms:W3CDTF">2013-07-29T00:30:56Z</dcterms:modified>
</cp:coreProperties>
</file>